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57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Kollektif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748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485900"/>
            <a:ext cx="17068800" cy="6705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362200" y="2277270"/>
            <a:ext cx="601344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INTERNSHIP</a:t>
            </a:r>
          </a:p>
          <a:p>
            <a:r>
              <a:rPr lang="en-US" sz="5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RAMPRABHU.G</a:t>
            </a:r>
          </a:p>
          <a:p>
            <a:r>
              <a:rPr lang="en-US" sz="5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DEC’2023</a:t>
            </a:r>
            <a:endParaRPr 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986" y="7810500"/>
            <a:ext cx="2143125" cy="214312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62200" y="5680561"/>
            <a:ext cx="134057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End-End </a:t>
            </a:r>
            <a:r>
              <a:rPr lang="en-US" sz="4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</a:t>
            </a:r>
            <a:r>
              <a:rPr lang="en-US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PIZZA</a:t>
            </a:r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SALES DATA ANALYSIS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986" y="7810500"/>
            <a:ext cx="2143125" cy="214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9800" y="571500"/>
            <a:ext cx="1393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Visualization and Chart </a:t>
            </a:r>
            <a:r>
              <a:rPr lang="en-US" sz="3600" dirty="0" smtClean="0"/>
              <a:t>Requirements:.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714500"/>
            <a:ext cx="15811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4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986" y="7810500"/>
            <a:ext cx="2143125" cy="214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9800" y="571500"/>
            <a:ext cx="1393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Visualization and Chart </a:t>
            </a:r>
            <a:r>
              <a:rPr lang="en-US" sz="3600" dirty="0" smtClean="0"/>
              <a:t>Requirements:.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761398"/>
            <a:ext cx="14888195" cy="635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986" y="7810500"/>
            <a:ext cx="2143125" cy="214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9800" y="571500"/>
            <a:ext cx="1393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Visualization and Chart </a:t>
            </a:r>
            <a:r>
              <a:rPr lang="en-US" sz="3600" dirty="0" smtClean="0"/>
              <a:t>Requirements:.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790700"/>
            <a:ext cx="14533306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986" y="7810500"/>
            <a:ext cx="2143125" cy="214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9800" y="571500"/>
            <a:ext cx="1393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Visualization and Chart </a:t>
            </a:r>
            <a:r>
              <a:rPr lang="en-US" sz="3600" dirty="0" smtClean="0"/>
              <a:t>Requirements:.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714500"/>
            <a:ext cx="13716000" cy="676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3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986" y="7810500"/>
            <a:ext cx="2143125" cy="214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9800" y="571500"/>
            <a:ext cx="1393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Visualization and Chart </a:t>
            </a:r>
            <a:r>
              <a:rPr lang="en-US" sz="3600" dirty="0" smtClean="0"/>
              <a:t>Requirements:.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90699"/>
            <a:ext cx="12725400" cy="685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0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986" y="7810500"/>
            <a:ext cx="2143125" cy="214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9800" y="571500"/>
            <a:ext cx="1393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Visualization and Chart </a:t>
            </a:r>
            <a:r>
              <a:rPr lang="en-US" sz="3600" dirty="0" smtClean="0"/>
              <a:t>Requirements:.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99" y="1943100"/>
            <a:ext cx="12627521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4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986" y="7810500"/>
            <a:ext cx="2143125" cy="214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9800" y="571500"/>
            <a:ext cx="1393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Visualization and Chart </a:t>
            </a:r>
            <a:r>
              <a:rPr lang="en-US" sz="3600" dirty="0" smtClean="0"/>
              <a:t>Requirements:.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638300"/>
            <a:ext cx="12573000" cy="630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9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986" y="7810500"/>
            <a:ext cx="2143125" cy="214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9800" y="571500"/>
            <a:ext cx="1393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Visualization and Chart </a:t>
            </a:r>
            <a:r>
              <a:rPr lang="en-US" sz="3600" dirty="0" smtClean="0"/>
              <a:t>Requirements:.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714500"/>
            <a:ext cx="11725129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2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986" y="7810500"/>
            <a:ext cx="2143125" cy="214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9800" y="571500"/>
            <a:ext cx="1393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Visualization and Chart </a:t>
            </a:r>
            <a:r>
              <a:rPr lang="en-US" sz="3600" dirty="0" smtClean="0"/>
              <a:t>Requirements:.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714500"/>
            <a:ext cx="11801094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9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986" y="7810500"/>
            <a:ext cx="2143125" cy="214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9800" y="571500"/>
            <a:ext cx="1393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SSMS TO POWER BI :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790700"/>
            <a:ext cx="3667125" cy="6838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1943100"/>
            <a:ext cx="5895975" cy="5715000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4267200" y="2781300"/>
            <a:ext cx="4038600" cy="1143000"/>
          </a:xfrm>
          <a:prstGeom prst="wedgeRectCallout">
            <a:avLst>
              <a:gd name="adj1" fmla="val -70177"/>
              <a:gd name="adj2" fmla="val 77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RIGHT CLICK AND SELECT POLICIES</a:t>
            </a:r>
            <a:endParaRPr lang="en-US" sz="3200" dirty="0"/>
          </a:p>
        </p:txBody>
      </p:sp>
      <p:sp>
        <p:nvSpPr>
          <p:cNvPr id="8" name="Rectangular Callout 7"/>
          <p:cNvSpPr/>
          <p:nvPr/>
        </p:nvSpPr>
        <p:spPr>
          <a:xfrm>
            <a:off x="13748686" y="3238500"/>
            <a:ext cx="4038600" cy="1077132"/>
          </a:xfrm>
          <a:prstGeom prst="wedgeRectCallout">
            <a:avLst>
              <a:gd name="adj1" fmla="val -70177"/>
              <a:gd name="adj2" fmla="val 77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SELECT POLICIES AND GO TO VIEW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8458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2825091" y="2254774"/>
            <a:ext cx="5702716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01 - BRANDING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25091" y="4273658"/>
            <a:ext cx="5702716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02 - WEBSITE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25091" y="6292542"/>
            <a:ext cx="5702716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03 - SOCIAL MEDIA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986" y="7810500"/>
            <a:ext cx="2143125" cy="214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9800" y="571500"/>
            <a:ext cx="1393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CUSTOMER KPI</a:t>
            </a: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28B8D8-3603-D1C8-6BB5-9501339C1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342" y="1415377"/>
            <a:ext cx="13946295" cy="780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4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986" y="7810500"/>
            <a:ext cx="2143125" cy="214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9800" y="571500"/>
            <a:ext cx="1393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SSMS TO POWER BI :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714500"/>
            <a:ext cx="11544300" cy="7410450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6096000" y="5219700"/>
            <a:ext cx="5181600" cy="1143000"/>
          </a:xfrm>
          <a:prstGeom prst="wedgeRectCallout">
            <a:avLst>
              <a:gd name="adj1" fmla="val -70177"/>
              <a:gd name="adj2" fmla="val 77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SELECT VIEW CONNECTION PROPERTIES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6602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986" y="7810500"/>
            <a:ext cx="2143125" cy="214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9800" y="571500"/>
            <a:ext cx="1393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SSMS TO POWER BI :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485900"/>
            <a:ext cx="5143500" cy="7591425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7543800" y="3009900"/>
            <a:ext cx="4038600" cy="2286000"/>
          </a:xfrm>
          <a:prstGeom prst="wedgeRectCallout">
            <a:avLst>
              <a:gd name="adj1" fmla="val -70177"/>
              <a:gd name="adj2" fmla="val 586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COPY THE SERVER NAME AND PASTE INTO POWERBI SQL SERVER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7115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986" y="7810500"/>
            <a:ext cx="2143125" cy="214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9800" y="571500"/>
            <a:ext cx="1393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SSMS TO POWER BI :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042267"/>
            <a:ext cx="10144125" cy="1571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399" y="4229100"/>
            <a:ext cx="10144125" cy="4857750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8534400" y="-86249"/>
            <a:ext cx="4038600" cy="1961828"/>
          </a:xfrm>
          <a:prstGeom prst="wedgeRectCallout">
            <a:avLst>
              <a:gd name="adj1" fmla="val -140788"/>
              <a:gd name="adj2" fmla="val 768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 the server</a:t>
            </a:r>
            <a:endParaRPr lang="en-US" dirty="0"/>
          </a:p>
        </p:txBody>
      </p:sp>
      <p:sp>
        <p:nvSpPr>
          <p:cNvPr id="8" name="Rectangular Callout 7"/>
          <p:cNvSpPr/>
          <p:nvPr/>
        </p:nvSpPr>
        <p:spPr>
          <a:xfrm>
            <a:off x="7129461" y="2940582"/>
            <a:ext cx="4038600" cy="1961828"/>
          </a:xfrm>
          <a:prstGeom prst="wedgeRectCallout">
            <a:avLst>
              <a:gd name="adj1" fmla="val -140788"/>
              <a:gd name="adj2" fmla="val 768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Paste the copied </a:t>
            </a:r>
          </a:p>
          <a:p>
            <a:pPr algn="ctr"/>
            <a:r>
              <a:rPr lang="en-US" dirty="0" smtClean="0"/>
              <a:t>Server name from SSMS SQL</a:t>
            </a:r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8534400" y="-117246"/>
            <a:ext cx="4038600" cy="1961828"/>
          </a:xfrm>
          <a:prstGeom prst="wedgeRectCallout">
            <a:avLst>
              <a:gd name="adj1" fmla="val -140788"/>
              <a:gd name="adj2" fmla="val 768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Select the server</a:t>
            </a:r>
            <a:endParaRPr lang="en-US" sz="3200" dirty="0"/>
          </a:p>
        </p:txBody>
      </p:sp>
      <p:sp>
        <p:nvSpPr>
          <p:cNvPr id="10" name="Rectangular Callout 9"/>
          <p:cNvSpPr/>
          <p:nvPr/>
        </p:nvSpPr>
        <p:spPr>
          <a:xfrm>
            <a:off x="7129461" y="2909585"/>
            <a:ext cx="4038600" cy="1961828"/>
          </a:xfrm>
          <a:prstGeom prst="wedgeRectCallout">
            <a:avLst>
              <a:gd name="adj1" fmla="val -140788"/>
              <a:gd name="adj2" fmla="val 768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Paste the copied </a:t>
            </a:r>
          </a:p>
          <a:p>
            <a:pPr algn="ctr"/>
            <a:r>
              <a:rPr lang="en-US" sz="3200" dirty="0" smtClean="0"/>
              <a:t>Server name from SSMS SQL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8949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986" y="7810500"/>
            <a:ext cx="2143125" cy="214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9800" y="571500"/>
            <a:ext cx="1393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Data Visualization in POWER BI: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90700"/>
            <a:ext cx="13558186" cy="689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4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986" y="7810500"/>
            <a:ext cx="2143125" cy="214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9800" y="571500"/>
            <a:ext cx="1393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Data Visualization in POWER BI: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638299"/>
            <a:ext cx="13405786" cy="71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7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986" y="7810500"/>
            <a:ext cx="2143125" cy="214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9800" y="571500"/>
            <a:ext cx="1393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Data Visualization in POWER BI: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755990"/>
            <a:ext cx="13944600" cy="710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0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986" y="7810500"/>
            <a:ext cx="2143125" cy="214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9800" y="571500"/>
            <a:ext cx="1393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Insights to Organization: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73078"/>
            <a:ext cx="13558186" cy="716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9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2825091" y="2254774"/>
            <a:ext cx="5702716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01 - BRANDING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25091" y="4273658"/>
            <a:ext cx="5702716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02 - WEBSITE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25091" y="6292542"/>
            <a:ext cx="5702716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03 - SOCIAL MEDIA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986" y="7810500"/>
            <a:ext cx="2143125" cy="2143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49CD64-2666-EAFF-504E-D0D81A8A1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592424"/>
            <a:ext cx="13906421" cy="64419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57400" y="614918"/>
            <a:ext cx="1393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CUSTOMER KPI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7599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2825091" y="2254774"/>
            <a:ext cx="5702716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01 - BRANDING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25091" y="4273658"/>
            <a:ext cx="5702716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02 - WEBSITE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25091" y="6292542"/>
            <a:ext cx="5702716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03 - SOCIAL MEDIA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986" y="7810500"/>
            <a:ext cx="2143125" cy="2143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5F91FB-9A22-61AC-8774-A7D2F489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019300"/>
            <a:ext cx="15045777" cy="60253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55736" y="633402"/>
            <a:ext cx="1393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CUSTOMER KPI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30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2825091" y="2254774"/>
            <a:ext cx="5702716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01 - BRANDING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25091" y="4273658"/>
            <a:ext cx="5702716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02 - WEBSITE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25091" y="6292542"/>
            <a:ext cx="5702716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03 - SOCIAL MEDIA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986" y="7810500"/>
            <a:ext cx="2143125" cy="214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33600" y="800100"/>
            <a:ext cx="13939837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Create New Data base in MS-SSMS SQL server</a:t>
            </a:r>
          </a:p>
          <a:p>
            <a:endParaRPr lang="en-US" sz="5400" dirty="0" smtClean="0"/>
          </a:p>
          <a:p>
            <a:r>
              <a:rPr lang="en-US" sz="5400" dirty="0" err="1" smtClean="0"/>
              <a:t>TASK</a:t>
            </a:r>
            <a:r>
              <a:rPr lang="en-US" sz="5400" dirty="0" err="1" smtClean="0">
                <a:sym typeface="Wingdings" panose="05000000000000000000" pitchFamily="2" charset="2"/>
              </a:rPr>
              <a:t>Import</a:t>
            </a:r>
            <a:r>
              <a:rPr lang="en-US" sz="5400" dirty="0" smtClean="0">
                <a:sym typeface="Wingdings" panose="05000000000000000000" pitchFamily="2" charset="2"/>
              </a:rPr>
              <a:t> Data in database and </a:t>
            </a:r>
            <a:r>
              <a:rPr lang="en-US" sz="5400" dirty="0" smtClean="0"/>
              <a:t>Upload the MS-Excel data in MS-SSMS</a:t>
            </a:r>
          </a:p>
          <a:p>
            <a:endParaRPr lang="en-US" sz="5400" dirty="0" smtClean="0"/>
          </a:p>
          <a:p>
            <a:r>
              <a:rPr lang="en-US" sz="5400" dirty="0" smtClean="0"/>
              <a:t>Refresh the Database</a:t>
            </a:r>
          </a:p>
          <a:p>
            <a:endParaRPr lang="en-US" sz="5400" dirty="0" smtClean="0"/>
          </a:p>
          <a:p>
            <a:r>
              <a:rPr lang="en-US" sz="5400" dirty="0" smtClean="0"/>
              <a:t>Table will automatically inserted</a:t>
            </a:r>
          </a:p>
          <a:p>
            <a:endParaRPr lang="en-US" sz="5400" dirty="0" smtClean="0"/>
          </a:p>
          <a:p>
            <a:r>
              <a:rPr lang="en-US" sz="5400" dirty="0" smtClean="0"/>
              <a:t>Start writing the query as per Customer KPI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10" y="723900"/>
            <a:ext cx="958514" cy="9714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10" y="2419491"/>
            <a:ext cx="958514" cy="9714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10" y="6575427"/>
            <a:ext cx="946889" cy="9596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38" y="8216179"/>
            <a:ext cx="933046" cy="94559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10" y="4946687"/>
            <a:ext cx="1021274" cy="103501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65897" y="153769"/>
            <a:ext cx="149647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OBJECTIVE: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0718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2825091" y="2254774"/>
            <a:ext cx="5702716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01 - BRANDING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25091" y="4273658"/>
            <a:ext cx="5702716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02 - WEBSITE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25091" y="6292542"/>
            <a:ext cx="5702716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03 - SOCIAL MEDIA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986" y="7810500"/>
            <a:ext cx="2143125" cy="21431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362" y="1704975"/>
            <a:ext cx="14011275" cy="6877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9800" y="571500"/>
            <a:ext cx="1393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1.Select Top 1000 Rows from Table.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7710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2825091" y="2254774"/>
            <a:ext cx="5702716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01 - BRANDING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25091" y="4273658"/>
            <a:ext cx="5702716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02 - WEBSITE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986" y="7810500"/>
            <a:ext cx="2143125" cy="214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9800" y="571500"/>
            <a:ext cx="1393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KPI Requirements:.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254" y="1734235"/>
            <a:ext cx="11782425" cy="80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254" y="2524649"/>
            <a:ext cx="1857375" cy="742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254" y="3180648"/>
            <a:ext cx="12001500" cy="695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7254" y="3875973"/>
            <a:ext cx="2314575" cy="704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4553285"/>
            <a:ext cx="9010650" cy="638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7254" y="5371867"/>
            <a:ext cx="2457450" cy="781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2051" y="6092832"/>
            <a:ext cx="9782175" cy="60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2051" y="6930806"/>
            <a:ext cx="1771650" cy="523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400" y="7785412"/>
            <a:ext cx="13535025" cy="7143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71041" y="8722847"/>
            <a:ext cx="28098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6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986" y="7810500"/>
            <a:ext cx="2143125" cy="214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9800" y="571500"/>
            <a:ext cx="1393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Visualization and Chart </a:t>
            </a:r>
            <a:r>
              <a:rPr lang="en-US" sz="3600" dirty="0" smtClean="0"/>
              <a:t>Requirements:.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456765"/>
            <a:ext cx="149256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7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986" y="7810500"/>
            <a:ext cx="2143125" cy="214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9800" y="571500"/>
            <a:ext cx="1393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Visualization and Chart </a:t>
            </a:r>
            <a:r>
              <a:rPr lang="en-US" sz="3600" dirty="0" smtClean="0"/>
              <a:t>Requirements:.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2714625"/>
            <a:ext cx="147447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2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263</Words>
  <Application>Microsoft Office PowerPoint</Application>
  <PresentationFormat>Custom</PresentationFormat>
  <Paragraphs>65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Wingdings</vt:lpstr>
      <vt:lpstr>Arial</vt:lpstr>
      <vt:lpstr>Times New Roman</vt:lpstr>
      <vt:lpstr>Kollektif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Modern Business Infographic Presentation</dc:title>
  <dc:creator>admin</dc:creator>
  <cp:lastModifiedBy>admin</cp:lastModifiedBy>
  <cp:revision>29</cp:revision>
  <dcterms:created xsi:type="dcterms:W3CDTF">2006-08-16T00:00:00Z</dcterms:created>
  <dcterms:modified xsi:type="dcterms:W3CDTF">2024-01-28T07:11:26Z</dcterms:modified>
  <dc:identifier>DAF03-LCdwo</dc:identifier>
</cp:coreProperties>
</file>